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1.2.2017.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538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2951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000628" y="628652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Autorica: Sara </a:t>
            </a:r>
            <a:r>
              <a:rPr lang="hr-HR" dirty="0" err="1" smtClean="0"/>
              <a:t>Parobek</a:t>
            </a:r>
            <a:r>
              <a:rPr lang="hr-HR" dirty="0" smtClean="0"/>
              <a:t>, 8. b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ntitle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ntitled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Untitled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ntitle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evin-Brooks-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286280" cy="2500330"/>
          </a:xfrm>
          <a:prstGeom prst="rect">
            <a:avLst/>
          </a:prstGeom>
        </p:spPr>
      </p:pic>
      <p:sp>
        <p:nvSpPr>
          <p:cNvPr id="6" name="Strelica ulijevo 5"/>
          <p:cNvSpPr/>
          <p:nvPr/>
        </p:nvSpPr>
        <p:spPr>
          <a:xfrm>
            <a:off x="5000628" y="1000108"/>
            <a:ext cx="2714644" cy="1571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5429256" y="157161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bg1"/>
                </a:solidFill>
              </a:rPr>
              <a:t>Kevin</a:t>
            </a:r>
            <a:r>
              <a:rPr lang="hr-HR" sz="2400" dirty="0" smtClean="0">
                <a:solidFill>
                  <a:schemeClr val="bg1"/>
                </a:solidFill>
              </a:rPr>
              <a:t> Brooks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Okomiti svitak 7"/>
          <p:cNvSpPr/>
          <p:nvPr/>
        </p:nvSpPr>
        <p:spPr>
          <a:xfrm>
            <a:off x="4643438" y="3000372"/>
            <a:ext cx="4286280" cy="36433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5357818" y="3500438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''Sve je predodređeno,i početak,i kraj,od strane sila nad kojima nemamo nikakvu kontrolu. Predodređeno je za neku bubu jednako kao i za zvijezdu. Ljudska bića.povrće ili svemirksa prašina,svi mi plešemo na zagonetnu melodiju koju u daljini svira zagonetni frulaš.</a:t>
            </a:r>
            <a:r>
              <a:rPr lang="hr-HR" dirty="0" smtClean="0">
                <a:solidFill>
                  <a:schemeClr val="bg1"/>
                </a:solidFill>
              </a:rPr>
              <a:t>” Albert Einstein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Strelica udesno 12"/>
          <p:cNvSpPr/>
          <p:nvPr/>
        </p:nvSpPr>
        <p:spPr>
          <a:xfrm>
            <a:off x="428596" y="4071942"/>
            <a:ext cx="3214710" cy="19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500034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Citat koji je </a:t>
            </a:r>
            <a:r>
              <a:rPr lang="hr-HR" dirty="0" err="1" smtClean="0">
                <a:solidFill>
                  <a:schemeClr val="bg1"/>
                </a:solidFill>
              </a:rPr>
              <a:t>Martyn</a:t>
            </a:r>
            <a:r>
              <a:rPr lang="hr-HR" dirty="0" smtClean="0">
                <a:solidFill>
                  <a:schemeClr val="bg1"/>
                </a:solidFill>
              </a:rPr>
              <a:t> spomenuo u knjizi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62</Words>
  <Application>Microsoft Office PowerPoint</Application>
  <PresentationFormat>Prikaz na zaslonu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Tijek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Snježana</cp:lastModifiedBy>
  <cp:revision>7</cp:revision>
  <dcterms:created xsi:type="dcterms:W3CDTF">2017-01-22T14:14:39Z</dcterms:created>
  <dcterms:modified xsi:type="dcterms:W3CDTF">2017-02-01T11:18:16Z</dcterms:modified>
</cp:coreProperties>
</file>